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D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D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D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7BBBB-C4B4-45CC-953C-1372F20FED56}" type="datetimeFigureOut">
              <a:rPr lang="es-DO" smtClean="0"/>
              <a:pPr/>
              <a:t>09/10/2014</a:t>
            </a:fld>
            <a:endParaRPr lang="es-D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DC3C4-427E-43F1-A68A-FC7C7FDFE61B}" type="slidenum">
              <a:rPr lang="es-DO" smtClean="0"/>
              <a:pPr/>
              <a:t>‹Nº›</a:t>
            </a:fld>
            <a:endParaRPr lang="es-D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260648"/>
            <a:ext cx="66247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dirty="0" smtClean="0"/>
              <a:t> Nombre de la página: SUBE TU QUEJA PUNTO COM</a:t>
            </a:r>
          </a:p>
          <a:p>
            <a:pPr algn="ctr"/>
            <a:r>
              <a:rPr lang="es-DO" sz="2800" u="sng" dirty="0" smtClean="0">
                <a:solidFill>
                  <a:srgbClr val="0070C0"/>
                </a:solidFill>
              </a:rPr>
              <a:t>www.subetuqueja.com.do</a:t>
            </a:r>
          </a:p>
          <a:p>
            <a:endParaRPr lang="es-DO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9566" t="29000" r="60867" b="15561"/>
          <a:stretch>
            <a:fillRect/>
          </a:stretch>
        </p:blipFill>
        <p:spPr bwMode="auto">
          <a:xfrm>
            <a:off x="467544" y="1772816"/>
            <a:ext cx="1331640" cy="151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11728" t="30680" r="43858" b="24800"/>
          <a:stretch>
            <a:fillRect/>
          </a:stretch>
        </p:blipFill>
        <p:spPr bwMode="auto">
          <a:xfrm>
            <a:off x="1475656" y="2348880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19288" t="41081" r="51890" b="25640"/>
          <a:stretch>
            <a:fillRect/>
          </a:stretch>
        </p:blipFill>
        <p:spPr bwMode="auto">
          <a:xfrm rot="10384929">
            <a:off x="3134688" y="1076255"/>
            <a:ext cx="4140121" cy="268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 l="23068" t="43280" r="58977" b="33200"/>
          <a:stretch>
            <a:fillRect/>
          </a:stretch>
        </p:blipFill>
        <p:spPr bwMode="auto">
          <a:xfrm>
            <a:off x="4716016" y="1772816"/>
            <a:ext cx="87952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 l="15035" t="34040" r="47638" b="19760"/>
          <a:stretch>
            <a:fillRect/>
          </a:stretch>
        </p:blipFill>
        <p:spPr bwMode="auto">
          <a:xfrm>
            <a:off x="5292080" y="2852936"/>
            <a:ext cx="697823" cy="48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 l="20000" t="37400" r="51890" b="23120"/>
          <a:stretch>
            <a:fillRect/>
          </a:stretch>
        </p:blipFill>
        <p:spPr bwMode="auto">
          <a:xfrm>
            <a:off x="5652120" y="1484784"/>
            <a:ext cx="82033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 l="14563" t="27320" r="47165" b="16401"/>
          <a:stretch>
            <a:fillRect/>
          </a:stretch>
        </p:blipFill>
        <p:spPr bwMode="auto">
          <a:xfrm>
            <a:off x="5796136" y="2204864"/>
            <a:ext cx="746949" cy="617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755576" y="4149080"/>
            <a:ext cx="3816424" cy="151216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DO" dirty="0" smtClean="0"/>
              <a:t>Necesitamos crear un formulario donde la persona por seleccionar la localidad donde está el problema: Provincia, Municipio, Barrio, Paraje…</a:t>
            </a:r>
            <a:r>
              <a:rPr lang="es-DO" dirty="0" err="1" smtClean="0"/>
              <a:t>etc</a:t>
            </a:r>
            <a:r>
              <a:rPr lang="es-DO" dirty="0" smtClean="0"/>
              <a:t>)..</a:t>
            </a:r>
            <a:endParaRPr lang="es-D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 l="14880" t="29080" r="46848" b="12121"/>
          <a:stretch>
            <a:fillRect/>
          </a:stretch>
        </p:blipFill>
        <p:spPr bwMode="auto">
          <a:xfrm>
            <a:off x="6372200" y="1772816"/>
            <a:ext cx="66658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0" cstate="print"/>
          <a:srcRect l="26848" t="45800" r="59450" b="30680"/>
          <a:stretch>
            <a:fillRect/>
          </a:stretch>
        </p:blipFill>
        <p:spPr bwMode="auto">
          <a:xfrm>
            <a:off x="5004048" y="2348880"/>
            <a:ext cx="74579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CuadroTexto"/>
          <p:cNvSpPr txBox="1"/>
          <p:nvPr/>
        </p:nvSpPr>
        <p:spPr>
          <a:xfrm>
            <a:off x="5004048" y="4149080"/>
            <a:ext cx="2880320" cy="120032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DO" dirty="0" smtClean="0"/>
              <a:t>En cuanto al color de la página   podríamos combinarla con un verde  suave y azul claro….</a:t>
            </a:r>
            <a:endParaRPr lang="es-DO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283968" y="5733256"/>
            <a:ext cx="3024336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DO" dirty="0" smtClean="0"/>
              <a:t>Me gusta como referencia la pagina de Cachicha.com</a:t>
            </a:r>
          </a:p>
          <a:p>
            <a:endParaRPr lang="es-D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260648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dirty="0" smtClean="0"/>
              <a:t> Nombre de la página: SUBE TU QUEJA PUNTO COM</a:t>
            </a:r>
          </a:p>
          <a:p>
            <a:pPr algn="ctr"/>
            <a:r>
              <a:rPr lang="es-DO" u="sng" dirty="0" smtClean="0">
                <a:solidFill>
                  <a:srgbClr val="0070C0"/>
                </a:solidFill>
              </a:rPr>
              <a:t>www.subetuqueja.com.do</a:t>
            </a:r>
          </a:p>
          <a:p>
            <a:endParaRPr lang="es-DO" dirty="0"/>
          </a:p>
        </p:txBody>
      </p:sp>
      <p:sp>
        <p:nvSpPr>
          <p:cNvPr id="6" name="5 CuadroTexto"/>
          <p:cNvSpPr txBox="1"/>
          <p:nvPr/>
        </p:nvSpPr>
        <p:spPr>
          <a:xfrm>
            <a:off x="395536" y="1124744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>
                <a:solidFill>
                  <a:srgbClr val="0070C0"/>
                </a:solidFill>
              </a:rPr>
              <a:t>QUIENES SOMOS:</a:t>
            </a:r>
          </a:p>
          <a:p>
            <a:r>
              <a:rPr lang="es-DO" dirty="0" smtClean="0"/>
              <a:t>Somos un departamento de investigación de problemas que afectan la buen convivencia social </a:t>
            </a:r>
            <a:endParaRPr lang="es-DO" dirty="0"/>
          </a:p>
        </p:txBody>
      </p:sp>
      <p:sp>
        <p:nvSpPr>
          <p:cNvPr id="7" name="6 CuadroTexto"/>
          <p:cNvSpPr txBox="1"/>
          <p:nvPr/>
        </p:nvSpPr>
        <p:spPr>
          <a:xfrm>
            <a:off x="539552" y="2924944"/>
            <a:ext cx="3168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>
                <a:solidFill>
                  <a:srgbClr val="0070C0"/>
                </a:solidFill>
              </a:rPr>
              <a:t>OBJETIVOS :</a:t>
            </a:r>
          </a:p>
          <a:p>
            <a:r>
              <a:rPr lang="es-DO" dirty="0" smtClean="0"/>
              <a:t>Ser el intermediario ó vía  entre  la entidad privada o gubernamental  y  para que se resuelva el problema en la comunidad .</a:t>
            </a:r>
            <a:endParaRPr lang="es-DO" dirty="0"/>
          </a:p>
        </p:txBody>
      </p:sp>
      <p:sp>
        <p:nvSpPr>
          <p:cNvPr id="8" name="7 CuadroTexto"/>
          <p:cNvSpPr txBox="1"/>
          <p:nvPr/>
        </p:nvSpPr>
        <p:spPr>
          <a:xfrm>
            <a:off x="3851920" y="1484784"/>
            <a:ext cx="48610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>
                <a:solidFill>
                  <a:srgbClr val="0070C0"/>
                </a:solidFill>
              </a:rPr>
              <a:t>TIPOS DE QUEJAS :</a:t>
            </a:r>
          </a:p>
          <a:p>
            <a:pPr algn="ctr"/>
            <a:r>
              <a:rPr lang="es-DO" dirty="0"/>
              <a:t>Usted puede subir a esta </a:t>
            </a:r>
            <a:r>
              <a:rPr lang="es-DO" dirty="0" smtClean="0"/>
              <a:t>página </a:t>
            </a:r>
            <a:r>
              <a:rPr lang="es-DO" dirty="0"/>
              <a:t>cualquier problema que afecte su comunidad </a:t>
            </a:r>
            <a:r>
              <a:rPr lang="es-DO" dirty="0" smtClean="0"/>
              <a:t> tales como: una calle en mal estado, un hoyo, una institución pública en mal estado,   un poste del tendido  eléctrico a punto de derrumbarse, un mal actuación policial, un robo,  delincuentes, y cualquier otra situación  que usted  entienda que las autoridades deban resolver  para el bienestar de la comunidad.</a:t>
            </a:r>
            <a:endParaRPr lang="es-DO" dirty="0"/>
          </a:p>
        </p:txBody>
      </p:sp>
      <p:sp>
        <p:nvSpPr>
          <p:cNvPr id="9" name="8 CuadroTexto"/>
          <p:cNvSpPr txBox="1"/>
          <p:nvPr/>
        </p:nvSpPr>
        <p:spPr>
          <a:xfrm>
            <a:off x="2699792" y="4699010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>
                <a:solidFill>
                  <a:srgbClr val="0070C0"/>
                </a:solidFill>
              </a:rPr>
              <a:t>COMO SUBIR LA QUEJA :</a:t>
            </a:r>
          </a:p>
          <a:p>
            <a:r>
              <a:rPr lang="es-DO" dirty="0" smtClean="0"/>
              <a:t>Usted toma un pequeño ó una fotografía con una  cámara  con su teléfono móvil y sigue las instrucciones. </a:t>
            </a:r>
            <a:endParaRPr lang="es-D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211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RECOLECCION 1</dc:creator>
  <cp:lastModifiedBy>RECOLECCION 1</cp:lastModifiedBy>
  <cp:revision>12</cp:revision>
  <dcterms:created xsi:type="dcterms:W3CDTF">2014-10-08T19:32:54Z</dcterms:created>
  <dcterms:modified xsi:type="dcterms:W3CDTF">2014-10-09T13:26:41Z</dcterms:modified>
</cp:coreProperties>
</file>